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2" r:id="rId3"/>
  </p:sldIdLst>
  <p:sldSz cx="7772400" cy="10058400"/>
  <p:notesSz cx="6858000" cy="9144000"/>
  <p:embeddedFontLst>
    <p:embeddedFont>
      <p:font typeface="Google Sans" pitchFamily="2" charset="0"/>
      <p:regular r:id="rId5"/>
      <p:bold r:id="rId6"/>
      <p:italic r:id="rId7"/>
      <p:boldItalic r:id="rId8"/>
    </p:embeddedFont>
    <p:embeddedFont>
      <p:font typeface="Google Sans SemiBold" pitchFamily="2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77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167"/>
    <p:restoredTop sz="94694"/>
  </p:normalViewPr>
  <p:slideViewPr>
    <p:cSldViewPr snapToGrid="0">
      <p:cViewPr varScale="1">
        <p:scale>
          <a:sx n="74" d="100"/>
          <a:sy n="74" d="100"/>
        </p:scale>
        <p:origin x="536" y="200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Logistic Regression Results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Model Prototype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5E21977-DD6E-F96C-2E4A-1F03EEB4C5E9}"/>
              </a:ext>
            </a:extLst>
          </p:cNvPr>
          <p:cNvSpPr txBox="1"/>
          <p:nvPr/>
        </p:nvSpPr>
        <p:spPr>
          <a:xfrm>
            <a:off x="349153" y="1991607"/>
            <a:ext cx="6755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built a regression model  that examined the relationship between numerous video engagement metrics such as comment count and author verification status.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85386A-EDB5-4BDF-50E2-A2D095950FF7}"/>
              </a:ext>
            </a:extLst>
          </p:cNvPr>
          <p:cNvSpPr txBox="1"/>
          <p:nvPr/>
        </p:nvSpPr>
        <p:spPr>
          <a:xfrm>
            <a:off x="349154" y="3534507"/>
            <a:ext cx="67550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 and validate a logistic regression model that can be used as the basis for the machine learning model. The model must take available data as dependent variables and predict author verification status.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2D10-6484-F9C6-3EF1-5C6450F66FF2}"/>
              </a:ext>
            </a:extLst>
          </p:cNvPr>
          <p:cNvSpPr txBox="1"/>
          <p:nvPr/>
        </p:nvSpPr>
        <p:spPr>
          <a:xfrm>
            <a:off x="349154" y="5416062"/>
            <a:ext cx="59813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+mn-lt"/>
              </a:rPr>
              <a:t>A number of variables were tested for their ability to predict verification status. T</a:t>
            </a:r>
            <a:r>
              <a:rPr lang="en-US" dirty="0">
                <a:latin typeface="+mn-lt"/>
              </a:rPr>
              <a:t>he key variable was determined to be video length. </a:t>
            </a:r>
            <a:endParaRPr lang="en-US" b="0" i="0" dirty="0">
              <a:effectLst/>
              <a:latin typeface="+mn-lt"/>
            </a:endParaRPr>
          </a:p>
          <a:p>
            <a:endParaRPr lang="en-US" dirty="0">
              <a:latin typeface="+mn-lt"/>
            </a:endParaRPr>
          </a:p>
          <a:p>
            <a:r>
              <a:rPr lang="en-US" b="0" i="0" dirty="0">
                <a:effectLst/>
                <a:latin typeface="+mn-lt"/>
              </a:rPr>
              <a:t>The logistic regression model achieved a precision of 61%, a recall of 84%, and an accuracy of 65%. This is acceptable but not ideal. On the bright side, t</a:t>
            </a:r>
            <a:r>
              <a:rPr lang="en-US" dirty="0">
                <a:latin typeface="+mn-lt"/>
              </a:rPr>
              <a:t>he assumptions of the regression were met. Those assumptions were Linearity, Independent Observation</a:t>
            </a:r>
            <a:r>
              <a:rPr lang="en-US">
                <a:latin typeface="+mn-lt"/>
              </a:rPr>
              <a:t>, No Multicollinearity</a:t>
            </a:r>
            <a:r>
              <a:rPr lang="en-US" dirty="0">
                <a:latin typeface="+mn-lt"/>
              </a:rPr>
              <a:t>, and No Outliers.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This outcome is sufficient to move forward with the project.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FF2878-7210-3651-B4B8-C556E556D341}"/>
              </a:ext>
            </a:extLst>
          </p:cNvPr>
          <p:cNvSpPr txBox="1"/>
          <p:nvPr/>
        </p:nvSpPr>
        <p:spPr>
          <a:xfrm>
            <a:off x="545124" y="8510955"/>
            <a:ext cx="4833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Begin creating the machine learning model using the identified relationships.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165</Words>
  <Application>Microsoft Macintosh PowerPoint</Application>
  <PresentationFormat>Custom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Arial</vt:lpstr>
      <vt:lpstr>PT Sans Narrow</vt:lpstr>
      <vt:lpstr>Roboto</vt:lpstr>
      <vt:lpstr>Calibri</vt:lpstr>
      <vt:lpstr>Lato</vt:lpstr>
      <vt:lpstr>Google Sans SemiBold</vt:lpstr>
      <vt:lpstr>Google Sans</vt:lpstr>
      <vt:lpstr>Work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Haydon Gonzalez-Dyer</cp:lastModifiedBy>
  <cp:revision>6</cp:revision>
  <dcterms:modified xsi:type="dcterms:W3CDTF">2024-12-29T02:38:20Z</dcterms:modified>
</cp:coreProperties>
</file>